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3" r:id="rId2"/>
  </p:sldMasterIdLst>
  <p:notesMasterIdLst>
    <p:notesMasterId r:id="rId12"/>
  </p:notesMasterIdLst>
  <p:sldIdLst>
    <p:sldId id="256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64" r:id="rId11"/>
  </p:sldIdLst>
  <p:sldSz cx="12192000" cy="6858000"/>
  <p:notesSz cx="6858000" cy="9144000"/>
  <p:embeddedFontLst>
    <p:embeddedFont>
      <p:font typeface="Open Sans" panose="020B060603050402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1" roundtripDataSignature="AMtx7mi3OVohcDiGZKE09x9MISXiLUnC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B2450C-DDF7-4406-A0C2-52FF9677B4A9}">
  <a:tblStyle styleId="{F6B2450C-DDF7-4406-A0C2-52FF9677B4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customschemas.google.com/relationships/presentationmetadata" Target="meta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2" descr="C:\Users\user\Desktop\couse agenda\1.png"/>
          <p:cNvPicPr preferRelativeResize="0"/>
          <p:nvPr/>
        </p:nvPicPr>
        <p:blipFill rotWithShape="1">
          <a:blip r:embed="rId2">
            <a:alphaModFix amt="85000"/>
          </a:blip>
          <a:srcRect r="45412"/>
          <a:stretch/>
        </p:blipFill>
        <p:spPr>
          <a:xfrm>
            <a:off x="0" y="5"/>
            <a:ext cx="10837484" cy="685799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12"/>
          <p:cNvSpPr txBox="1">
            <a:spLocks noGrp="1"/>
          </p:cNvSpPr>
          <p:nvPr>
            <p:ph type="title"/>
          </p:nvPr>
        </p:nvSpPr>
        <p:spPr>
          <a:xfrm>
            <a:off x="321884" y="1544640"/>
            <a:ext cx="10515600" cy="1500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1"/>
          </p:nvPr>
        </p:nvSpPr>
        <p:spPr>
          <a:xfrm>
            <a:off x="321884" y="3378201"/>
            <a:ext cx="10515600" cy="892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A3838"/>
              </a:buClr>
              <a:buSzPts val="2400"/>
              <a:buNone/>
              <a:defRPr sz="2400">
                <a:solidFill>
                  <a:srgbClr val="3A383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" name="Google Shape;26;p12" descr="C:\Users\user\Desktop\couse agenda\book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54516" y="4460079"/>
            <a:ext cx="2101850" cy="17065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" name="Google Shape;27;p12"/>
          <p:cNvCxnSpPr/>
          <p:nvPr/>
        </p:nvCxnSpPr>
        <p:spPr>
          <a:xfrm>
            <a:off x="460779" y="3044828"/>
            <a:ext cx="4745620" cy="0"/>
          </a:xfrm>
          <a:prstGeom prst="straightConnector1">
            <a:avLst/>
          </a:prstGeom>
          <a:noFill/>
          <a:ln w="57150" cap="flat" cmpd="sng">
            <a:solidFill>
              <a:srgbClr val="3A383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cxnSp>
      <p:pic>
        <p:nvPicPr>
          <p:cNvPr id="28" name="Google Shape;28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73053" y="0"/>
            <a:ext cx="2328862" cy="1309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4" name="Google Shape;104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>
            <a:spLocks noGrp="1"/>
          </p:cNvSpPr>
          <p:nvPr>
            <p:ph type="title"/>
          </p:nvPr>
        </p:nvSpPr>
        <p:spPr>
          <a:xfrm>
            <a:off x="838200" y="169485"/>
            <a:ext cx="10515600" cy="81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1"/>
          </p:nvPr>
        </p:nvSpPr>
        <p:spPr>
          <a:xfrm>
            <a:off x="838200" y="1178854"/>
            <a:ext cx="10515600" cy="499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1" descr="C:\Users\user\Desktop\couse agenda\2.png"/>
          <p:cNvPicPr preferRelativeResize="0"/>
          <p:nvPr/>
        </p:nvPicPr>
        <p:blipFill rotWithShape="1">
          <a:blip r:embed="rId4">
            <a:alphaModFix amt="70000"/>
          </a:blip>
          <a:srcRect b="75763"/>
          <a:stretch/>
        </p:blipFill>
        <p:spPr>
          <a:xfrm>
            <a:off x="0" y="-26987"/>
            <a:ext cx="12192000" cy="108028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1"/>
          <p:cNvSpPr txBox="1">
            <a:spLocks noGrp="1"/>
          </p:cNvSpPr>
          <p:nvPr>
            <p:ph type="title"/>
          </p:nvPr>
        </p:nvSpPr>
        <p:spPr>
          <a:xfrm>
            <a:off x="838200" y="169485"/>
            <a:ext cx="10515600" cy="813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pen Sans"/>
              <a:buNone/>
              <a:defRPr sz="32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body" idx="1"/>
          </p:nvPr>
        </p:nvSpPr>
        <p:spPr>
          <a:xfrm>
            <a:off x="838200" y="1178854"/>
            <a:ext cx="10515600" cy="499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720893" y="5431647"/>
            <a:ext cx="2328862" cy="1309687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1"/>
          <p:cNvSpPr/>
          <p:nvPr/>
        </p:nvSpPr>
        <p:spPr>
          <a:xfrm>
            <a:off x="0" y="6481907"/>
            <a:ext cx="12192000" cy="365125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1"/>
          <p:cNvSpPr txBox="1"/>
          <p:nvPr/>
        </p:nvSpPr>
        <p:spPr>
          <a:xfrm>
            <a:off x="181769" y="6500164"/>
            <a:ext cx="11725741" cy="328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| Bangalore  | Pune  | Mumbai| London | Malaysia | Melbourne |Singapore | USA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"/>
          <p:cNvSpPr txBox="1">
            <a:spLocks noGrp="1"/>
          </p:cNvSpPr>
          <p:nvPr>
            <p:ph type="title"/>
          </p:nvPr>
        </p:nvSpPr>
        <p:spPr>
          <a:xfrm>
            <a:off x="321884" y="1544640"/>
            <a:ext cx="10515600" cy="1500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None/>
            </a:pPr>
            <a:r>
              <a:rPr lang="en-US" sz="4000" u="sng" dirty="0"/>
              <a:t>Introduction to VBA Programming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EF9A4C-E9D1-6E14-5F30-705695432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2265"/>
            <a:ext cx="12192000" cy="489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136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69D7D8-2D85-E72E-A9F8-01AE423B3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4233"/>
            <a:ext cx="12192000" cy="472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686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C79531-C237-06A0-CD83-30283543C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4232"/>
            <a:ext cx="10982633" cy="493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140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3C9DFE-A240-A740-CC31-5B5D14CEB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7133"/>
            <a:ext cx="12192000" cy="495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242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16A09-B3CB-8FB6-A197-1A50E02AF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00"/>
            <a:ext cx="12192000" cy="4857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31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2835C5-5DCB-A426-8F9A-4541B32F9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3728"/>
            <a:ext cx="12192000" cy="549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419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E1CBF9-897B-64E8-CE83-12C72A249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3142"/>
            <a:ext cx="12192000" cy="386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402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16E06D-22FC-20F3-8384-43716DAC1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544" y="861808"/>
            <a:ext cx="8907591" cy="486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1888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4</Words>
  <Application>Microsoft Office PowerPoint</Application>
  <PresentationFormat>Widescreen</PresentationFormat>
  <Paragraphs>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Open Sans</vt:lpstr>
      <vt:lpstr>Calibri</vt:lpstr>
      <vt:lpstr>1_Office Theme</vt:lpstr>
      <vt:lpstr>Office Theme</vt:lpstr>
      <vt:lpstr>Introduction to VBA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VALIDATION</dc:title>
  <dc:creator>Excelr Solutions</dc:creator>
  <cp:lastModifiedBy>Rohit Kubal</cp:lastModifiedBy>
  <cp:revision>17</cp:revision>
  <dcterms:created xsi:type="dcterms:W3CDTF">2023-03-29T06:48:29Z</dcterms:created>
  <dcterms:modified xsi:type="dcterms:W3CDTF">2024-05-02T05:30:41Z</dcterms:modified>
</cp:coreProperties>
</file>